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66" r:id="rId5"/>
    <p:sldId id="267" r:id="rId6"/>
    <p:sldId id="260" r:id="rId7"/>
    <p:sldId id="268" r:id="rId8"/>
    <p:sldId id="269" r:id="rId9"/>
    <p:sldId id="261" r:id="rId10"/>
    <p:sldId id="262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2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1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344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6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2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58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3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7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1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9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2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264E2D-72D9-4502-ABEE-B203B46933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BCC8-CD1B-4E85-985E-5F777F2E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93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aron.phillips@lmune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361D-A5D8-481E-BC49-DFCC14CB9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066799"/>
            <a:ext cx="8001000" cy="2112335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STRATEGIES FOR MEDICAL SCHOOL, PART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C4AFF-FD1C-45D2-B6BE-3C3A3E5A7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294529"/>
            <a:ext cx="6400800" cy="2496671"/>
          </a:xfrm>
        </p:spPr>
        <p:txBody>
          <a:bodyPr>
            <a:normAutofit/>
          </a:bodyPr>
          <a:lstStyle/>
          <a:p>
            <a:r>
              <a:rPr lang="en-US" sz="3600" b="1" dirty="0"/>
              <a:t>Aaron Phillips, PhD</a:t>
            </a:r>
          </a:p>
          <a:p>
            <a:r>
              <a:rPr lang="en-US" sz="3600" b="1" dirty="0"/>
              <a:t>Director of Academic Support</a:t>
            </a:r>
          </a:p>
        </p:txBody>
      </p:sp>
    </p:spTree>
    <p:extLst>
      <p:ext uri="{BB962C8B-B14F-4D97-AF65-F5344CB8AC3E}">
        <p14:creationId xmlns:p14="http://schemas.microsoft.com/office/powerpoint/2010/main" val="88937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C0C9-CE4A-44C0-ACB9-606F5E297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247451"/>
          </a:xfrm>
        </p:spPr>
        <p:txBody>
          <a:bodyPr/>
          <a:lstStyle/>
          <a:p>
            <a:r>
              <a:rPr lang="en-US" b="1"/>
              <a:t>What are you looking forward to most during your time here at LMU DCOM? </a:t>
            </a:r>
            <a:endParaRPr lang="en-US" b="1" dirty="0"/>
          </a:p>
        </p:txBody>
      </p:sp>
      <p:pic>
        <p:nvPicPr>
          <p:cNvPr id="3074" name="Picture 2" descr="Image result for medical school fun">
            <a:extLst>
              <a:ext uri="{FF2B5EF4-FFF2-40B4-BE49-F238E27FC236}">
                <a16:creationId xmlns:a16="http://schemas.microsoft.com/office/drawing/2014/main" id="{18E582DA-159A-4295-BB20-5CC71C2D39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162288"/>
            <a:ext cx="6641054" cy="436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53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4753-C22A-4519-9F6A-723FF9FC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But, seriously, you will have highs and lows, but ultimately the pay off is worth it!</a:t>
            </a:r>
          </a:p>
        </p:txBody>
      </p:sp>
      <p:pic>
        <p:nvPicPr>
          <p:cNvPr id="4098" name="Picture 2" descr="Image result for LMU DCOM graduation images">
            <a:extLst>
              <a:ext uri="{FF2B5EF4-FFF2-40B4-BE49-F238E27FC236}">
                <a16:creationId xmlns:a16="http://schemas.microsoft.com/office/drawing/2014/main" id="{A39698C8-877B-4B75-A8C2-ED3E5408B6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76227"/>
            <a:ext cx="6920753" cy="447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0098-F323-4C2A-BC1E-681D8D10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2045"/>
          </a:xfrm>
        </p:spPr>
        <p:txBody>
          <a:bodyPr/>
          <a:lstStyle/>
          <a:p>
            <a:r>
              <a:rPr lang="en-US" u="sng" dirty="0"/>
              <a:t>How I can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7A1D8-32CF-4FE1-BADF-24DA26A2A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48048"/>
            <a:ext cx="8946541" cy="4600352"/>
          </a:xfrm>
        </p:spPr>
        <p:txBody>
          <a:bodyPr>
            <a:normAutofit/>
          </a:bodyPr>
          <a:lstStyle/>
          <a:p>
            <a:r>
              <a:rPr lang="en-US" sz="4400" b="1" dirty="0"/>
              <a:t>Time management</a:t>
            </a:r>
          </a:p>
          <a:p>
            <a:r>
              <a:rPr lang="en-US" sz="4400" b="1" dirty="0"/>
              <a:t>Study strategies</a:t>
            </a:r>
          </a:p>
          <a:p>
            <a:r>
              <a:rPr lang="en-US" sz="4400" b="1" dirty="0"/>
              <a:t>Test taking strategies</a:t>
            </a:r>
          </a:p>
          <a:p>
            <a:r>
              <a:rPr lang="en-US" sz="4400" b="1" dirty="0"/>
              <a:t>Tutorial Services</a:t>
            </a:r>
          </a:p>
        </p:txBody>
      </p:sp>
    </p:spTree>
    <p:extLst>
      <p:ext uri="{BB962C8B-B14F-4D97-AF65-F5344CB8AC3E}">
        <p14:creationId xmlns:p14="http://schemas.microsoft.com/office/powerpoint/2010/main" val="3355519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232C-F7B3-41AC-929B-0E3AF115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and how to find 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4D96C-8066-4E19-A53B-3D3FDA913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45" y="2052918"/>
            <a:ext cx="10789919" cy="419548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Dr. Aaron Phillips, Director of Academic Support</a:t>
            </a:r>
          </a:p>
          <a:p>
            <a:pPr marL="0" indent="0">
              <a:buNone/>
            </a:pPr>
            <a:r>
              <a:rPr lang="en-US" sz="3200" b="1" dirty="0"/>
              <a:t>Admissions and Student Services, DCOM 325</a:t>
            </a:r>
          </a:p>
          <a:p>
            <a:pPr marL="0" indent="0">
              <a:buNone/>
            </a:pPr>
            <a:r>
              <a:rPr lang="en-US" sz="3200" b="1" dirty="0">
                <a:hlinkClick r:id="rId2"/>
              </a:rPr>
              <a:t>aaron.phillips@lmunet.edu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423-869-6563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2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0F83-09AD-4FC0-9099-E1E282820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37922" y="-5254739"/>
            <a:ext cx="17078519" cy="662064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B0E7-88CE-4A40-BB83-36835D0B6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270324"/>
            <a:ext cx="10460710" cy="3134957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Studying for Medical School can be like drinking from a fire hose.</a:t>
            </a:r>
          </a:p>
          <a:p>
            <a:r>
              <a:rPr lang="en-US" sz="3200" b="1" dirty="0"/>
              <a:t>The volume of information can sometimes be overwhelming.</a:t>
            </a:r>
          </a:p>
          <a:p>
            <a:r>
              <a:rPr lang="en-US" sz="3200" b="1" dirty="0"/>
              <a:t>You might cover more material in one week than you would in an entire semester in undergrad.</a:t>
            </a:r>
          </a:p>
        </p:txBody>
      </p:sp>
      <p:pic>
        <p:nvPicPr>
          <p:cNvPr id="1026" name="Picture 2" descr="Image result for drinking from a fire hose">
            <a:extLst>
              <a:ext uri="{FF2B5EF4-FFF2-40B4-BE49-F238E27FC236}">
                <a16:creationId xmlns:a16="http://schemas.microsoft.com/office/drawing/2014/main" id="{20491BDC-2664-4CEF-AF7A-6A2E2C361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256" y="152401"/>
            <a:ext cx="5638801" cy="311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5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AA89-5D55-4A80-8F11-011C91DE3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D3FED-B228-4B1C-9523-C70E9EFF8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793" y="720762"/>
            <a:ext cx="9111727" cy="5527638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Much of what you are asked to do as an undergraduate student is to remember and understand information, and then recall it for the test.</a:t>
            </a:r>
          </a:p>
          <a:p>
            <a:r>
              <a:rPr lang="en-US" sz="4000" b="1" dirty="0"/>
              <a:t>MEDICAL SCHOOL REQUIRES A NEW WAY OF STUDYING</a:t>
            </a:r>
          </a:p>
          <a:p>
            <a:r>
              <a:rPr lang="en-US" sz="4000" b="1" dirty="0"/>
              <a:t>RECALL VS HIGHER ORDER THINKING</a:t>
            </a:r>
          </a:p>
          <a:p>
            <a:endParaRPr lang="en-US" sz="3200" b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BE8B4-EEA9-4DE1-B48E-FA51D0635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37" y="3735441"/>
            <a:ext cx="2620577" cy="312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2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4D86-0DE8-48BB-ABD8-CCFD6799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4428"/>
            <a:ext cx="9404723" cy="1360968"/>
          </a:xfrm>
        </p:spPr>
        <p:txBody>
          <a:bodyPr/>
          <a:lstStyle/>
          <a:p>
            <a:r>
              <a:rPr lang="en-US" sz="3600" b="1" dirty="0"/>
              <a:t>DO I HAVE A MAGIC WAND OR MAGIC PILL TO HELP YOU BECOME A BETTER STUDENT? </a:t>
            </a:r>
          </a:p>
        </p:txBody>
      </p:sp>
      <p:pic>
        <p:nvPicPr>
          <p:cNvPr id="1026" name="Picture 2" descr="Image result for magic wand image">
            <a:extLst>
              <a:ext uri="{FF2B5EF4-FFF2-40B4-BE49-F238E27FC236}">
                <a16:creationId xmlns:a16="http://schemas.microsoft.com/office/drawing/2014/main" id="{91D04849-AE49-44BA-8741-A7F7251A70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0" y="2024742"/>
            <a:ext cx="5779499" cy="475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0" descr="Image result for magic pill image">
            <a:extLst>
              <a:ext uri="{FF2B5EF4-FFF2-40B4-BE49-F238E27FC236}">
                <a16:creationId xmlns:a16="http://schemas.microsoft.com/office/drawing/2014/main" id="{E8E00882-F477-48A6-9027-8C9838F778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Image result for magic pill image">
            <a:extLst>
              <a:ext uri="{FF2B5EF4-FFF2-40B4-BE49-F238E27FC236}">
                <a16:creationId xmlns:a16="http://schemas.microsoft.com/office/drawing/2014/main" id="{815A2507-A079-47C7-9639-7AB760ADC5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8999"/>
            <a:ext cx="3568995" cy="199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Image result for magic pill image">
            <a:extLst>
              <a:ext uri="{FF2B5EF4-FFF2-40B4-BE49-F238E27FC236}">
                <a16:creationId xmlns:a16="http://schemas.microsoft.com/office/drawing/2014/main" id="{09B48CF7-3FA4-4488-BFFA-ED9C3F53F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657" y="1927151"/>
            <a:ext cx="5553740" cy="349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50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2ECC0-B906-474F-9FA7-62211C08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 ANSWER IS….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B37BF-2C41-488E-8167-FE65ABDE3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408339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1EF3-A4CD-4BD7-9BDC-2E759A35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FORMULA FOR SUCCESS!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5D03D-2572-46E3-A9A0-AC096B09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76980"/>
            <a:ext cx="8946541" cy="487142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Previewing material prior to class (ideal is 15 minutes)</a:t>
            </a:r>
          </a:p>
          <a:p>
            <a:r>
              <a:rPr lang="en-US" sz="3200" b="1" dirty="0"/>
              <a:t>Note taking during class </a:t>
            </a:r>
          </a:p>
          <a:p>
            <a:r>
              <a:rPr lang="en-US" sz="3200" b="1" dirty="0"/>
              <a:t>Reviewing after class and then multiple times</a:t>
            </a:r>
          </a:p>
          <a:p>
            <a:r>
              <a:rPr lang="en-US" sz="3200" b="1" dirty="0"/>
              <a:t>Practice questions</a:t>
            </a:r>
          </a:p>
          <a:p>
            <a:r>
              <a:rPr lang="en-US" sz="3200" b="1" dirty="0"/>
              <a:t>Interleaving</a:t>
            </a:r>
          </a:p>
          <a:p>
            <a:r>
              <a:rPr lang="en-US" sz="3200" b="1" dirty="0"/>
              <a:t>Study Groups or a Study Partner</a:t>
            </a:r>
          </a:p>
          <a:p>
            <a:r>
              <a:rPr lang="en-US" sz="3200" b="1" dirty="0"/>
              <a:t>Develop and stick to a Time Management schedule</a:t>
            </a:r>
          </a:p>
          <a:p>
            <a:r>
              <a:rPr lang="en-US" sz="3200" b="1" dirty="0"/>
              <a:t>Use your resources!</a:t>
            </a:r>
          </a:p>
        </p:txBody>
      </p:sp>
    </p:spTree>
    <p:extLst>
      <p:ext uri="{BB962C8B-B14F-4D97-AF65-F5344CB8AC3E}">
        <p14:creationId xmlns:p14="http://schemas.microsoft.com/office/powerpoint/2010/main" val="3425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F906-B2B5-4C58-814D-1FCEC32B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advice….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13A2F-342F-4141-8BDB-1CFFE8BF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1340528"/>
            <a:ext cx="10298097" cy="4907871"/>
          </a:xfrm>
        </p:spPr>
        <p:txBody>
          <a:bodyPr>
            <a:normAutofit/>
          </a:bodyPr>
          <a:lstStyle/>
          <a:p>
            <a:r>
              <a:rPr lang="en-US" sz="2800" b="1" dirty="0"/>
              <a:t>Take advantage of tutoring sessions!</a:t>
            </a:r>
          </a:p>
          <a:p>
            <a:r>
              <a:rPr lang="en-US" sz="2800" b="1" dirty="0"/>
              <a:t>Get to know your faculty advisor!</a:t>
            </a:r>
          </a:p>
          <a:p>
            <a:r>
              <a:rPr lang="en-US" sz="2800" b="1" dirty="0"/>
              <a:t>Meet with me early!</a:t>
            </a:r>
          </a:p>
          <a:p>
            <a:r>
              <a:rPr lang="en-US" sz="2800" b="1" dirty="0"/>
              <a:t>If you start struggling in a course, reach out to the course director immediately!</a:t>
            </a:r>
          </a:p>
          <a:p>
            <a:r>
              <a:rPr lang="en-US" sz="2800" b="1" dirty="0"/>
              <a:t>Create and stick to a time management schedule</a:t>
            </a:r>
          </a:p>
          <a:p>
            <a:r>
              <a:rPr lang="en-US" sz="2800" b="1" dirty="0"/>
              <a:t>Be careful how much you are involved in extra-curricular activities</a:t>
            </a:r>
          </a:p>
        </p:txBody>
      </p:sp>
    </p:spTree>
    <p:extLst>
      <p:ext uri="{BB962C8B-B14F-4D97-AF65-F5344CB8AC3E}">
        <p14:creationId xmlns:p14="http://schemas.microsoft.com/office/powerpoint/2010/main" val="54008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D9E6-D42A-4D81-A7A5-6F48BF3D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2400"/>
          </a:xfrm>
        </p:spPr>
        <p:txBody>
          <a:bodyPr/>
          <a:lstStyle/>
          <a:p>
            <a:r>
              <a:rPr lang="en-US" dirty="0"/>
              <a:t>My advice….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BDC9D-A108-49D3-A887-736B43628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1464816"/>
            <a:ext cx="10360241" cy="4783583"/>
          </a:xfrm>
        </p:spPr>
        <p:txBody>
          <a:bodyPr/>
          <a:lstStyle/>
          <a:p>
            <a:r>
              <a:rPr lang="en-US" sz="3200" b="1" dirty="0"/>
              <a:t>Set boundaries (roommates, family, friends, etc.)</a:t>
            </a:r>
          </a:p>
          <a:p>
            <a:r>
              <a:rPr lang="en-US" sz="3200" b="1" dirty="0"/>
              <a:t>Take short, frequent study breaks</a:t>
            </a:r>
          </a:p>
          <a:p>
            <a:r>
              <a:rPr lang="en-US" sz="3200" b="1" dirty="0"/>
              <a:t>Take one night or afternoon off per week. </a:t>
            </a:r>
          </a:p>
          <a:p>
            <a:r>
              <a:rPr lang="en-US" sz="3200" b="1" dirty="0"/>
              <a:t>Avoid copious external resources</a:t>
            </a:r>
          </a:p>
          <a:p>
            <a:r>
              <a:rPr lang="en-US" sz="3200" b="1" dirty="0"/>
              <a:t>Practice Questions</a:t>
            </a:r>
          </a:p>
          <a:p>
            <a:r>
              <a:rPr lang="en-US" sz="3200" b="1" dirty="0"/>
              <a:t>Remember why you are here!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6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92C3-122E-4ECD-8ED2-9BB0F231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2119257"/>
          </a:xfrm>
        </p:spPr>
        <p:txBody>
          <a:bodyPr/>
          <a:lstStyle/>
          <a:p>
            <a:r>
              <a:rPr lang="en-US" b="1" dirty="0"/>
              <a:t>What do you anticipate will be your biggest challenge, adjustment, obstacle, etc. to your studies here at LMU DCOM?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AEA7A-BDAE-4591-BF95-625623113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538805"/>
            <a:ext cx="8946541" cy="38664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8C58C0-96BB-4FF6-B4B3-79B3C3291732}"/>
              </a:ext>
            </a:extLst>
          </p:cNvPr>
          <p:cNvSpPr txBox="1">
            <a:spLocks/>
          </p:cNvSpPr>
          <p:nvPr/>
        </p:nvSpPr>
        <p:spPr>
          <a:xfrm>
            <a:off x="1103312" y="3773585"/>
            <a:ext cx="8946541" cy="234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en-US" sz="4000" b="1" dirty="0"/>
          </a:p>
        </p:txBody>
      </p:sp>
      <p:pic>
        <p:nvPicPr>
          <p:cNvPr id="7" name="Picture 2" descr="Image result for facing a challenge clip art">
            <a:extLst>
              <a:ext uri="{FF2B5EF4-FFF2-40B4-BE49-F238E27FC236}">
                <a16:creationId xmlns:a16="http://schemas.microsoft.com/office/drawing/2014/main" id="{63489147-2F28-412E-BA6F-24F7AC0D5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2538805"/>
            <a:ext cx="7380287" cy="431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34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361</TotalTime>
  <Words>368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STUDY STRATEGIES FOR MEDICAL SCHOOL, PART I</vt:lpstr>
      <vt:lpstr>PowerPoint Presentation</vt:lpstr>
      <vt:lpstr>PowerPoint Presentation</vt:lpstr>
      <vt:lpstr>DO I HAVE A MAGIC WAND OR MAGIC PILL TO HELP YOU BECOME A BETTER STUDENT? </vt:lpstr>
      <vt:lpstr>THE SIMPLE ANSWER IS….</vt:lpstr>
      <vt:lpstr>A FORMULA FOR SUCCESS!</vt:lpstr>
      <vt:lpstr>My advice….</vt:lpstr>
      <vt:lpstr>My advice….</vt:lpstr>
      <vt:lpstr>What do you anticipate will be your biggest challenge, adjustment, obstacle, etc. to your studies here at LMU DCOM? </vt:lpstr>
      <vt:lpstr>What are you looking forward to most during your time here at LMU DCOM? </vt:lpstr>
      <vt:lpstr>But, seriously, you will have highs and lows, but ultimately the pay off is worth it!</vt:lpstr>
      <vt:lpstr>How I can help?</vt:lpstr>
      <vt:lpstr>Where and how to find me…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STRATEGIES FOR MEDICAL SCHOOL, PART I</dc:title>
  <dc:creator>Phillips, Aaron</dc:creator>
  <cp:lastModifiedBy>Phillips, Aaron</cp:lastModifiedBy>
  <cp:revision>15</cp:revision>
  <dcterms:created xsi:type="dcterms:W3CDTF">2019-06-12T12:17:04Z</dcterms:created>
  <dcterms:modified xsi:type="dcterms:W3CDTF">2020-07-31T14:06:55Z</dcterms:modified>
</cp:coreProperties>
</file>